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1104" r:id="rId4"/>
    <p:sldId id="327" r:id="rId5"/>
    <p:sldId id="328" r:id="rId6"/>
    <p:sldId id="1255" r:id="rId7"/>
    <p:sldId id="258" r:id="rId8"/>
    <p:sldId id="259" r:id="rId9"/>
    <p:sldId id="260" r:id="rId10"/>
    <p:sldId id="261" r:id="rId11"/>
    <p:sldId id="262" r:id="rId12"/>
    <p:sldId id="1250" r:id="rId13"/>
    <p:sldId id="1239" r:id="rId14"/>
    <p:sldId id="1240" r:id="rId15"/>
    <p:sldId id="1241" r:id="rId16"/>
    <p:sldId id="1186" r:id="rId17"/>
    <p:sldId id="1187" r:id="rId18"/>
    <p:sldId id="1242" r:id="rId19"/>
    <p:sldId id="1198" r:id="rId20"/>
    <p:sldId id="1208" r:id="rId21"/>
    <p:sldId id="1243" r:id="rId22"/>
    <p:sldId id="1244" r:id="rId23"/>
    <p:sldId id="1117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1133" r:id="rId32"/>
    <p:sldId id="1135" r:id="rId33"/>
    <p:sldId id="270" r:id="rId34"/>
    <p:sldId id="271" r:id="rId35"/>
    <p:sldId id="272" r:id="rId36"/>
    <p:sldId id="1246" r:id="rId37"/>
    <p:sldId id="273" r:id="rId38"/>
    <p:sldId id="274" r:id="rId39"/>
    <p:sldId id="275" r:id="rId40"/>
    <p:sldId id="1252" r:id="rId41"/>
    <p:sldId id="1251" r:id="rId42"/>
    <p:sldId id="1253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1254" r:id="rId59"/>
    <p:sldId id="1247" r:id="rId60"/>
    <p:sldId id="291" r:id="rId61"/>
    <p:sldId id="1248" r:id="rId62"/>
    <p:sldId id="1249" r:id="rId63"/>
    <p:sldId id="322" r:id="rId64"/>
    <p:sldId id="323" r:id="rId65"/>
    <p:sldId id="324" r:id="rId66"/>
    <p:sldId id="1245" r:id="rId67"/>
    <p:sldId id="325" r:id="rId6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̆.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focusează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Există</a:t>
            </a:r>
            <a:r>
              <a:rPr lang="en-US" sz="2800" dirty="0"/>
              <a:t> un </a:t>
            </a:r>
            <a:r>
              <a:rPr lang="en-US" sz="2800" dirty="0" err="1"/>
              <a:t>tipar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Dar nu 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exprima</a:t>
            </a:r>
            <a:r>
              <a:rPr lang="en-US" sz="2800" dirty="0"/>
              <a:t> </a:t>
            </a:r>
            <a:r>
              <a:rPr lang="en-US" sz="2800" dirty="0" err="1"/>
              <a:t>programatic</a:t>
            </a:r>
            <a:r>
              <a:rPr lang="en-US" sz="2800" dirty="0"/>
              <a:t> / </a:t>
            </a:r>
            <a:r>
              <a:rPr lang="en-US" sz="2800" dirty="0" err="1"/>
              <a:t>matematic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Avem</a:t>
            </a:r>
            <a:r>
              <a:rPr lang="en-US" sz="2800" dirty="0"/>
              <a:t> date / </a:t>
            </a:r>
            <a:r>
              <a:rPr lang="en-US" sz="2800" dirty="0" err="1"/>
              <a:t>exemple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regăsim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tipar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multă</a:t>
            </a:r>
            <a:r>
              <a:rPr lang="en-US" sz="2800" dirty="0"/>
              <a:t> </a:t>
            </a:r>
            <a:r>
              <a:rPr lang="en-US" sz="2800" dirty="0" err="1"/>
              <a:t>putere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multe</a:t>
            </a:r>
            <a:r>
              <a:rPr lang="en-US" sz="2800" dirty="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bune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Mii de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învățare</a:t>
                </a:r>
                <a:r>
                  <a:rPr lang="en-US" sz="2800" dirty="0"/>
                  <a:t> automata </a:t>
                </a:r>
                <a:r>
                  <a:rPr lang="en-US" sz="2800" dirty="0" err="1"/>
                  <a:t>existenți</a:t>
                </a:r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Cercetătorii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publică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sute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noi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Simplificând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decenii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cercetare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domeniu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putem</a:t>
                </a:r>
                <a:r>
                  <a:rPr lang="en-US" sz="2800" dirty="0"/>
                  <a:t> reduce </a:t>
                </a: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automată</a:t>
                </a:r>
                <a:r>
                  <a:rPr lang="en-US" sz="2800" dirty="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funcții</a:t>
                </a:r>
                <a:r>
                  <a:rPr lang="en-US" sz="2800" dirty="0"/>
                  <a:t> f care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mapeze</a:t>
                </a:r>
                <a:r>
                  <a:rPr lang="en-US" sz="2800" dirty="0"/>
                  <a:t> un input X </a:t>
                </a:r>
                <a:r>
                  <a:rPr lang="en-US" sz="2800" dirty="0" err="1"/>
                  <a:t>către</a:t>
                </a:r>
                <a:r>
                  <a:rPr lang="en-US" sz="2800" dirty="0"/>
                  <a:t> un output Y, </a:t>
                </a:r>
                <a:r>
                  <a:rPr lang="en-US" sz="2800" dirty="0" err="1"/>
                  <a:t>anume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Exemplu</a:t>
                </a:r>
                <a:r>
                  <a:rPr lang="en-US" sz="2800" dirty="0"/>
                  <a:t>: X: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, Y: {spam, non-spam}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</a:t>
                </a:r>
                <a:r>
                  <a:rPr lang="en-US" sz="2800" dirty="0" err="1"/>
                  <a:t>imagini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texte</a:t>
                </a:r>
                <a:r>
                  <a:rPr lang="en-US" sz="2800" dirty="0"/>
                  <a:t>,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Funcție</a:t>
                </a:r>
                <a:r>
                  <a:rPr lang="en-US" sz="2800" dirty="0"/>
                  <a:t> Target (</a:t>
                </a:r>
                <a:r>
                  <a:rPr lang="en-US" sz="2800" dirty="0" err="1"/>
                  <a:t>necunoscută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</a:t>
                </a:r>
                <a:r>
                  <a:rPr lang="en-US" sz="2800" dirty="0" err="1"/>
                  <a:t>realitatea</a:t>
                </a:r>
                <a:r>
                  <a:rPr lang="en-US" sz="2800" dirty="0"/>
                  <a:t> / ”</a:t>
                </a:r>
                <a:r>
                  <a:rPr lang="en-US" sz="2800" dirty="0" err="1"/>
                  <a:t>adevărata</a:t>
                </a:r>
                <a:r>
                  <a:rPr lang="en-US" sz="2800" dirty="0"/>
                  <a:t>” </a:t>
                </a:r>
                <a:r>
                  <a:rPr lang="en-US" sz="2800" dirty="0" err="1"/>
                  <a:t>mapare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algoritm</a:t>
            </a:r>
            <a:r>
              <a:rPr lang="en-US" sz="3200" dirty="0"/>
              <a:t> de </a:t>
            </a:r>
            <a:r>
              <a:rPr lang="en-US" sz="3200" dirty="0" err="1"/>
              <a:t>învățare</a:t>
            </a:r>
            <a:r>
              <a:rPr lang="en-US" sz="3200" dirty="0"/>
              <a:t> </a:t>
            </a:r>
            <a:r>
              <a:rPr lang="en-US" sz="3200" dirty="0" err="1"/>
              <a:t>automată</a:t>
            </a:r>
            <a:r>
              <a:rPr lang="en-US" sz="3200" dirty="0"/>
              <a:t> are 3 </a:t>
            </a:r>
            <a:r>
              <a:rPr lang="en-US" sz="3200" dirty="0" err="1"/>
              <a:t>componente</a:t>
            </a:r>
            <a:r>
              <a:rPr lang="en-US" sz="32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Reprezentare</a:t>
            </a:r>
            <a:r>
              <a:rPr lang="en-US" sz="3200" dirty="0"/>
              <a:t> / </a:t>
            </a:r>
            <a:r>
              <a:rPr lang="en-US" sz="3200" dirty="0" err="1"/>
              <a:t>Modelare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Evaluare</a:t>
            </a:r>
            <a:r>
              <a:rPr lang="en-US" sz="3200" dirty="0"/>
              <a:t> / </a:t>
            </a:r>
            <a:r>
              <a:rPr lang="en-US" sz="3200" dirty="0" err="1"/>
              <a:t>Funcție</a:t>
            </a:r>
            <a:r>
              <a:rPr lang="en-US" sz="3200" dirty="0"/>
              <a:t> </a:t>
            </a:r>
            <a:r>
              <a:rPr lang="en-US" sz="3200" dirty="0" err="1"/>
              <a:t>obiectiv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Optimizare</a:t>
            </a:r>
            <a:endParaRPr lang="en-US" sz="32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Biologia</a:t>
            </a:r>
            <a:r>
              <a:rPr lang="en-US" sz="2000" dirty="0"/>
              <a:t> </a:t>
            </a:r>
            <a:r>
              <a:rPr lang="en-US" sz="2000" dirty="0" err="1"/>
              <a:t>învățării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Sursă</a:t>
            </a:r>
            <a:r>
              <a:rPr lang="en-US" sz="2000" dirty="0"/>
              <a:t> de </a:t>
            </a:r>
            <a:r>
              <a:rPr lang="en-US" sz="2000" dirty="0" err="1"/>
              <a:t>inspirație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Algoritmi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Structuri</a:t>
            </a:r>
            <a:r>
              <a:rPr lang="en-US" sz="2000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Analiza</a:t>
            </a:r>
            <a:r>
              <a:rPr lang="en-US" sz="2000" dirty="0"/>
              <a:t> </a:t>
            </a:r>
            <a:r>
              <a:rPr lang="en-US" sz="2000" dirty="0" err="1"/>
              <a:t>complexității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arbori</a:t>
            </a:r>
            <a:r>
              <a:rPr lang="en-US" sz="2000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Tehnici</a:t>
            </a:r>
            <a:r>
              <a:rPr lang="en-US" sz="2000" dirty="0"/>
              <a:t> de </a:t>
            </a:r>
            <a:r>
              <a:rPr lang="en-US" sz="2000" dirty="0" err="1"/>
              <a:t>estimare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Paradigme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Optimalitate</a:t>
            </a:r>
            <a:r>
              <a:rPr lang="en-US" sz="2000" dirty="0"/>
              <a:t>, </a:t>
            </a:r>
            <a:r>
              <a:rPr lang="en-US" sz="2000" dirty="0" err="1"/>
              <a:t>eficiență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regula</a:t>
            </a:r>
            <a:r>
              <a:rPr lang="en-US" sz="2000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Optimizare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Algebră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integrale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Profesori</a:t>
            </a:r>
            <a:r>
              <a:rPr lang="en-US" dirty="0"/>
              <a:t> -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Cursuri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Radu Ionescu (</a:t>
            </a:r>
            <a:r>
              <a:rPr lang="en-US" dirty="0" err="1"/>
              <a:t>raducu.ionescu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Laboratoare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Iuliana</a:t>
            </a:r>
            <a:r>
              <a:rPr lang="en-US" dirty="0"/>
              <a:t> Georgescu (</a:t>
            </a:r>
            <a:r>
              <a:rPr lang="en-US" dirty="0" err="1"/>
              <a:t>georgescu_lily</a:t>
            </a:r>
            <a:r>
              <a:rPr lang="en-US" dirty="0"/>
              <a:t>[ML]@</a:t>
            </a:r>
            <a:r>
              <a:rPr lang="en-US" dirty="0" err="1"/>
              <a:t>yahoo.com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Mihail</a:t>
            </a:r>
            <a:r>
              <a:rPr lang="en-US" dirty="0"/>
              <a:t> </a:t>
            </a:r>
            <a:r>
              <a:rPr lang="en-US" dirty="0" err="1"/>
              <a:t>Burduja</a:t>
            </a:r>
            <a:r>
              <a:rPr lang="en-US" dirty="0"/>
              <a:t> (</a:t>
            </a:r>
            <a:r>
              <a:rPr lang="en-US" dirty="0" err="1"/>
              <a:t>warchildmd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Mihaela </a:t>
            </a:r>
            <a:r>
              <a:rPr lang="en-US" dirty="0" err="1"/>
              <a:t>Găman</a:t>
            </a:r>
            <a:r>
              <a:rPr lang="en-US" dirty="0"/>
              <a:t> (</a:t>
            </a:r>
            <a:r>
              <a:rPr lang="en-US" dirty="0" err="1"/>
              <a:t>mp.gaman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Antonio </a:t>
            </a:r>
            <a:r>
              <a:rPr lang="en-US" dirty="0" err="1"/>
              <a:t>Bărbălău</a:t>
            </a:r>
            <a:r>
              <a:rPr lang="en-US" dirty="0"/>
              <a:t> (</a:t>
            </a:r>
            <a:r>
              <a:rPr lang="en-US" dirty="0" err="1"/>
              <a:t>antoniobarbalau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Petru</a:t>
            </a:r>
            <a:r>
              <a:rPr lang="en-US" dirty="0"/>
              <a:t> </a:t>
            </a:r>
            <a:r>
              <a:rPr lang="en-US" dirty="0" err="1"/>
              <a:t>Soviany</a:t>
            </a:r>
            <a:r>
              <a:rPr lang="en-US" dirty="0"/>
              <a:t> (</a:t>
            </a:r>
            <a:r>
              <a:rPr lang="en-US" dirty="0" err="1"/>
              <a:t>petru.soviany</a:t>
            </a:r>
            <a:r>
              <a:rPr lang="en-US" dirty="0"/>
              <a:t>[ML]@</a:t>
            </a:r>
            <a:r>
              <a:rPr lang="en-US" dirty="0" err="1"/>
              <a:t>yahoo.com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Marina </a:t>
            </a:r>
            <a:r>
              <a:rPr lang="en-US" dirty="0" err="1"/>
              <a:t>Teianu</a:t>
            </a:r>
            <a:r>
              <a:rPr lang="en-US" dirty="0"/>
              <a:t> (</a:t>
            </a:r>
            <a:r>
              <a:rPr lang="en-US" dirty="0" err="1"/>
              <a:t>teianu_marinacamelia</a:t>
            </a:r>
            <a:r>
              <a:rPr lang="en-US" dirty="0"/>
              <a:t>[ML]@</a:t>
            </a:r>
            <a:r>
              <a:rPr lang="en-US" dirty="0" err="1"/>
              <a:t>yahoo.com</a:t>
            </a:r>
            <a:r>
              <a:rPr lang="en-US" dirty="0"/>
              <a:t> 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ce</a:t>
              </a:r>
              <a:r>
                <a:rPr lang="en-US" sz="2000" dirty="0"/>
                <a:t>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cuvinte</a:t>
              </a:r>
              <a:r>
                <a:rPr lang="en-US" sz="2000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unde</a:t>
              </a:r>
              <a:r>
                <a:rPr lang="en-US" sz="2000" dirty="0"/>
                <a:t> vin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ponderi</a:t>
              </a:r>
              <a:r>
                <a:rPr lang="en-US" sz="2000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combinație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r>
              <a:rPr lang="en-US" sz="2000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Confidență</a:t>
              </a:r>
              <a:r>
                <a:rPr lang="en-US" sz="2000" dirty="0"/>
                <a:t> / </a:t>
              </a:r>
              <a:r>
                <a:rPr lang="en-US" sz="2000" dirty="0" err="1"/>
                <a:t>garanția</a:t>
              </a:r>
              <a:r>
                <a:rPr lang="en-US" sz="2000" dirty="0"/>
                <a:t> </a:t>
              </a:r>
              <a:r>
                <a:rPr lang="en-US" sz="2000" dirty="0" err="1"/>
                <a:t>performanței</a:t>
              </a:r>
              <a:r>
                <a:rPr lang="en-US" sz="2000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secevnțelor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21-50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51-80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81-100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121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&gt;=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7411</TotalTime>
  <Words>2416</Words>
  <Application>Microsoft Macintosh PowerPoint</Application>
  <PresentationFormat>Custom</PresentationFormat>
  <Paragraphs>408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335</cp:revision>
  <cp:lastPrinted>2019-02-19T09:18:26Z</cp:lastPrinted>
  <dcterms:created xsi:type="dcterms:W3CDTF">2016-10-12T16:27:10Z</dcterms:created>
  <dcterms:modified xsi:type="dcterms:W3CDTF">2020-02-25T09:46:52Z</dcterms:modified>
  <dc:language>en-US</dc:language>
</cp:coreProperties>
</file>